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5:07:19.5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2390 764 24575,'-291'0'0,"683"-27"0,-91 1 0,-231 25 0,-112 13 0,-230 45 0,107-13 0,-39 11 0,127-40 0,62-13 0,0 1 0,0 0 0,0 0 0,1 2 0,-19 7 0,-5 3 0,-1-1 0,0-2 0,0-2 0,-60 8 0,46-8 0,-56 4 0,0-5 0,-154-5 0,196-5 0,11-3 0,0-2 0,1-3 0,-75-21 0,24-4 0,40 12 0,-23-9 0,-69-17 0,122 40 0,13 2 0,0 1 0,0 1 0,-28 0 0,-5 5 0,38 0 0,-1 0 0,1-1 0,0-1 0,0-1 0,1-1 0,-1 0 0,-20-6 0,36 7 0,-1 1 0,1 0 0,-1 0 0,1-1 0,0 0 0,0 1 0,0-1 0,0 0 0,0 0 0,0 0 0,0 0 0,0-1 0,1 1 0,-1 0 0,-1-4 0,1 0 0,-1 0 0,1 0 0,1 0 0,-1-1 0,1 1 0,-1-10 0,2-1 0,0 0 0,1 0 0,1 0 0,4-22 0,1 16 0,1 1 0,1-1 0,1 2 0,1-1 0,1 1 0,0 1 0,18-21 0,-21 27 0,10-21 0,-17 31 0,0 0 0,-1-1 0,2 1 0,-1 0 0,0 0 0,1 1 0,0-1 0,0 0 0,0 1 0,0 0 0,1 0 0,-1 0 0,1 0 0,-1 0 0,1 1 0,7-4 0,8-2 0,1 1 0,-1 1 0,1 1 0,1 1 0,-1 0 0,1 2 0,-1 0 0,1 1 0,31 3 0,-50-2 0,-1 0 0,1 0 0,0 0 0,0 1 0,-1-1 0,1 0 0,0 1 0,-1-1 0,1 1 0,-1 0 0,1-1 0,-1 1 0,1 0 0,-1 0 0,1 0 0,-1 0 0,0 0 0,1 0 0,-1 0 0,0 1 0,0-1 0,1 2 0,-1-1 0,-1 0 0,1-1 0,-1 1 0,0 0 0,0 0 0,0-1 0,0 1 0,0 0 0,0 0 0,-1-1 0,1 1 0,0 0 0,-1-1 0,1 1 0,-1-1 0,0 1 0,-1 3 0,-2 1 0,0 0 0,0 0 0,0-1 0,-1 1 0,0-1 0,0 0 0,0 0 0,-1-1 0,-9 7 0,-44 11 0,49-19 0,0 0 0,1 0 0,0 1 0,0 0 0,-16 10 0,23-12 0,-1 0 0,1 0 0,-1 1 0,1-1 0,0 1 0,0 0 0,0-1 0,0 1 0,1 0 0,-1 0 0,1 0 0,0 0 0,0 0 0,0 1 0,0-1 0,0 0 0,1 1 0,-1-1 0,1 0 0,0 1 0,1 5 0,0-1 0,0 0 0,1-1 0,0 1 0,1 0 0,-1-1 0,2 1 0,-1-1 0,1 0 0,0 0 0,0 0 0,1-1 0,7 9 0,1-1 0,0 0 0,1 0 0,30 21 0,-37-30 0,0 0 0,1-1 0,-1 0 0,1 0 0,0-1 0,0 0 0,0 0 0,0-1 0,0 0 0,1-1 0,-1 0 0,1 0 0,-1 0 0,1-1 0,-1-1 0,1 0 0,-1 0 0,0 0 0,1-1 0,-1 0 0,0-1 0,0 1 0,0-2 0,-1 1 0,1-1 0,-1 0 0,1-1 0,-1 0 0,-1 0 0,1 0 0,8-10 0,22-28 0,2 1 0,2 3 0,1 0 0,76-51 0,-98 80 0,21-11 0,-40 20 0,0 1 0,0-1 0,0 1 0,-1-1 0,1 0 0,0 1 0,0-1 0,0 0 0,-1 0 0,1 0 0,0 1 0,-1-1 0,1 0 0,-1 0 0,1 0 0,-1 0 0,1 0 0,-1 0 0,0 0 0,1 0 0,-1 0 0,0 0 0,0 0 0,0-1 0,0 1 0,0 0 0,0 0 0,0 0 0,0 0 0,-1-2 0,0 2 0,0-1 0,0 1 0,-1-1 0,1 1 0,-1-1 0,1 1 0,-1 0 0,0 0 0,1 0 0,-1-1 0,0 2 0,0-1 0,0 0 0,0 0 0,1 1 0,-1-1 0,0 1 0,-4-1 0,-42-4 0,39 5 0,-156 1 0,163-1 0,6 0 0,-1 1 0,0-1 0,0 1 0,0-1 0,0 1 0,0 0 0,0 0 0,-1 1 0,1-1 0,0 0 0,0 1 0,-1 0 0,1 0 0,-1 0 0,0 0 0,1 0 0,-1 0 0,0 0 0,0 1 0,0-1 0,-1 1 0,1-1 0,-1 1 0,1 0 0,-1 0 0,0 0 0,1 3 0,2 11 0,-2 0 0,0 0 0,-1-1 0,0 1 0,-2 0 0,0 0 0,0 0 0,-2 0 0,0-1 0,-7 19 0,0-3 0,-2 0 0,-1-1 0,-1 0 0,-21 30 0,35-60 0,-1-1 0,1 1 0,-1 0 0,1 0 0,-1-1 0,1 1 0,0 0 0,-1 0 0,1-1 0,0 1 0,0 0 0,0 0 0,-1 0 0,1-1 0,0 1 0,0 0 0,0 0 0,0 0 0,0 0 0,1-1 0,-1 1 0,0 0 0,0 0 0,1 0 0,-1-1 0,1 2 0,0-1 0,0 0 0,0 0 0,0 0 0,0 0 0,1 0 0,-1 0 0,0-1 0,0 1 0,1-1 0,-1 1 0,1-1 0,-1 1 0,0-1 0,3 0 0,7 2 0,0-2 0,1 1 0,13-2 0,-20 0 0,40-3 0,-1-2 0,0-2 0,45-14 0,127-53 0,-175 61 0,55-11 0,-26 7 0,-41 12 0,0 1 0,43-2 0,-47 6 0,0-2 0,0 0 0,-1-1 0,30-10 0,-18 3 0,70-12 0,-61 15 0,1 2 0,1 2 0,0 2 0,56 5 0,74-4 0,-96-11 0,-53 6 0,46-2 0,235 9 0,-289 0 0,0 0 0,0 2 0,0 1 0,24 7 0,80 31 0,-79-25 0,6 2 0,113 37 0,-159-55 0,0 1 0,0 0 0,-1 0 0,1 0 0,-1 0 0,0 1 0,0 0 0,0 0 0,5 4 0,-8-6 0,-1 0 0,1-1 0,-1 1 0,1 0 0,-1-1 0,1 1 0,-1 0 0,1-1 0,-1 1 0,0 0 0,0 0 0,1 0 0,-1-1 0,0 1 0,0 0 0,0 0 0,0 0 0,0 0 0,0 0 0,0-1 0,0 1 0,0 2 0,-1-2 0,0 1 0,0-1 0,0 0 0,0 1 0,0-1 0,0 0 0,-1 1 0,1-1 0,0 0 0,-1 0 0,1 0 0,-1 0 0,1-1 0,-1 1 0,1 0 0,-3 0 0,-33 12 0,-1-1 0,0-3 0,-46 7 0,31-6 0,25-7 0,0 0 0,-42-2 0,-11 1 0,55 5 0,19-1 0,18 0 0,5-3 0,-1 0 0,1-1 0,0-1 0,0 0 0,0-1 0,0-1 0,22-4 0,111-30 0,-109 24 0,-11 3 0,-9 2 0,1 1 0,-1 0 0,1 2 0,25-1 0,-20 2 0,45-9 0,16-1 0,-51 8 0,0-2 0,-1-2 0,0-1 0,0-1 0,65-31 0,85-22 0,-181 61 0,1 0 0,0 1 0,0-1 0,0 1 0,0 0 0,0 1 0,0-1 0,0 1 0,0 0 0,0 0 0,0 0 0,0 1 0,0 0 0,0 0 0,0 0 0,0 1 0,5 2 0,-5-1 0,0 0 0,0 0 0,0 1 0,0 0 0,0 0 0,-1 0 0,0 1 0,1-1 0,-2 1 0,1 0 0,-1 0 0,1 1 0,3 8 0,-2-4 0,0 1 0,-1 0 0,0-1 0,-1 1 0,0 1 0,-1-1 0,0 0 0,-1 1 0,0-1 0,-1 13 0,-1-15 0,-1-1 0,1 1 0,-1-1 0,-1 0 0,1 0 0,-1 0 0,-1 0 0,0 0 0,0 0 0,0-1 0,-1 0 0,0 0 0,0 0 0,-8 6 0,-15 22 0,25-30 0,0 1 0,-1-1 0,0 0 0,0-1 0,0 1 0,-1-1 0,0 0 0,0 0 0,0 0 0,0-1 0,0 1 0,-1-1 0,-7 3 0,-50 11 0,-1-2 0,-67 7 0,80-17 0,-1-2 0,0-2 0,-56-6 0,107 5 0,0 0 0,1 0 0,-1 0 0,0 0 0,0 0 0,1 0 0,-1 0 0,0 0 0,0 0 0,0 0 0,1-1 0,-1 1 0,0 0 0,1 0 0,-1-1 0,0 1 0,0 0 0,1-1 0,-1 1 0,1-1 0,-1 1 0,0-1 0,1 1 0,-1-1 0,1 1 0,-1-1 0,1 0 0,-1 0 0,1 0 0,1 0 0,0 0 0,-1 0 0,1 0 0,0 0 0,0 0 0,0 0 0,-1 1 0,1-1 0,0 0 0,0 0 0,0 1 0,0-1 0,0 1 0,2-1 0,52-22 0,-54 23 0,244-67 0,-68 22 0,-48 18 0,-104 24 0,0-1 0,0-1 0,-1-1 0,0-1 0,0-1 0,40-21 0,-53 23 0,-1-2 0,0 1 0,-1-1 0,0 0 0,0-1 0,0 0 0,-1-1 0,-1 1 0,0-2 0,0 1 0,-1-1 0,0 0 0,-1 0 0,6-17 0,-4 11 0,-1 0 0,-1 0 0,0 0 0,-2-1 0,0 1 0,-1-1 0,0-35 0,-2 35 0,1-3 0,-2 1 0,0 0 0,-5-24 0,4 37 0,0 1 0,0-1 0,-1 0 0,0 1 0,0-1 0,0 1 0,-1 0 0,1 0 0,-2 0 0,1 1 0,-1-1 0,-10-8 0,6 7 0,0 1 0,-1 0 0,1 0 0,-1 1 0,-1 0 0,1 1 0,-1 0 0,-19-4 0,-95-12 0,103 18 0,-63-9 0,14 2 0,-88-2 0,47 10 0,-116 4 0,138 9 0,55-6 0,-48 2 0,-197 19 0,182-14 0,-131 1 0,181-13 0,-60 11 0,-27 0 0,71-11 0,-123 8 0,-350 50 0,448-54 0,63-4 0,-1 0 0,-51 11 0,-217 49 0,286-58 0,9 1 0,19 4 0,32 2 0,433 25 0,-131-35 0,-314-3 0,1-1 0,75-18 0,2 0 0,-18 8 0,128 0 0,259 15 0,-461-3 0,-1 0 0,35-8 0,-32 5 0,46-4 0,-47 7 0,48-11 0,-16 2 0,0 2 0,-20 2 0,75-4 0,-111 11 0,26-1 0,-28 1 0,1 0 0,-1 0 0,0 0 0,1 0 0,-1 0 0,0 0 0,1 0 0,-1 0 0,0 0 0,1 0 0,-1 0 0,0 0 0,1 0 0,-1 0 0,0 0 0,1 0 0,-1-1 0,0 1 0,1 0 0,-1 0 0,0 0 0,0 0 0,1-1 0,-1 1 0,0 0 0,0 0 0,1-1 0,-1 1 0,0 0 0,0 0 0,0-1 0,0 1 0,1 0 0,-1-1 0,0 1 0,0 0 0,0-1 0,0 1 0,0 0 0,0 0 0,0-1 0,0 1 0,0 0 0,0-1 0,0 1 0,0 0 0,0-1 0,0 1 0,0 0 0,0-1 0,0 1 0,0 0 0,0-1 0,-1 1 0,1 0 0,0-1 0,0 1 0,0 0 0,-1 0 0,1-1 0,0 1 0,0 0 0,-1 0 0,1 0 0,0-1 0,0 1 0,-1 0 0,1 0 0,-18-13 0,0 1 0,-1 1 0,0 1 0,0 0 0,-27-8 0,8 2 0,-51-19 0,-2 4 0,-148-32 0,-199-2 0,278 52 0,-187 9 0,-156 44 0,194 4 0,207-21 0,71-14 0,-61 8 0,17-12 0,32-3 0,-50 8 0,68-5-1365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1T05:07:39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3044 553 24575,'-210'2'0,"-396"-15"0,570 9 0,1 0 0,1-3 0,-1-1 0,1-1 0,1-2 0,-1-1 0,2-2 0,0-1 0,-59-38 0,89 53 0,1-1 0,0 1 0,0-1 0,0 0 0,0 0 0,0 1 0,0-1 0,0 0 0,0 0 0,0 0 0,0 0 0,1 0 0,-1 0 0,0 0 0,1 0 0,-1 0 0,0-1 0,1 1 0,0 0 0,-1 0 0,1-1 0,0 1 0,-1 0 0,1 0 0,0-3 0,1 3 0,0-1 0,-1 1 0,1 0 0,0 0 0,0-1 0,0 1 0,1 0 0,-1 0 0,0 0 0,0 0 0,0 1 0,1-1 0,-1 0 0,1 0 0,-1 1 0,0-1 0,4 0 0,8-3 0,1 1 0,0 0 0,20-1 0,104-1 0,218 19 0,0 1 0,101 18 0,-316-18 0,-70-9 0,-31-4 0,1 2 0,71 17 0,-56-5 0,74 24 0,-100-29 0,-12-5 0,-1 1 0,0 1 0,22 13 0,-35-19 0,0 1 0,0-1 0,0 1 0,-1 0 0,0 1 0,1-1 0,-1 0 0,0 1 0,-1 0 0,1 0 0,-1 0 0,1 0 0,-1 0 0,0 0 0,-1 0 0,1 1 0,-1-1 0,2 9 0,-3-9 0,0 0 0,0-1 0,-1 1 0,1 0 0,-1-1 0,0 1 0,0 0 0,0-1 0,0 1 0,-1-1 0,1 0 0,-1 1 0,0-1 0,0 0 0,0 0 0,0 0 0,-1 0 0,1 0 0,-1-1 0,0 1 0,0-1 0,-4 3 0,-7 5 0,-1 0 0,-1-1 0,-23 9 0,33-16 0,-82 35 0,-1-5 0,-2-3 0,-1-5 0,-1-3 0,-1-5 0,0-4 0,-184 1 0,-417-14 0,674 0 0,1-1 0,-31-7 0,-24-2 0,-49-1 0,-39-3 0,-24-1 0,50 2 0,-128-14 0,57 4 0,120 14 0,-60-5 0,128 13 0,0-1 0,-1-1 0,1-1 0,1-1 0,-32-13 0,28 10 0,0 0 0,-1 2 0,-32-6 0,-7 2 0,1-3 0,0-3 0,-63-26 0,97 33 0,14 6 0,1-1 0,-1-1 0,1 0 0,-18-11 0,27 14 0,0 0 0,1 0 0,-1 0 0,1 0 0,0-1 0,0 1 0,0-1 0,0 0 0,1 0 0,-1 0 0,1-1 0,0 1 0,0 0 0,1-1 0,-1 1 0,1-1 0,-1-9 0,1 5 0,0-1 0,0 1 0,1-1 0,0 1 0,1-1 0,2-14 0,-1 18 0,0 0 0,0 0 0,1 0 0,-1 1 0,1-1 0,0 1 0,1 0 0,-1 0 0,1 0 0,0 0 0,6-5 0,19-14 0,1 1 0,1 1 0,35-18 0,4-3 0,-9 2 0,1 4 0,76-34 0,-120 65 0,0 1 0,1 1 0,0 0 0,-1 1 0,28 0 0,17-3 0,74-6 0,213 8 0,-182 7 0,-74-5 0,106 4 0,-192-1 0,-1 0 0,1 0 0,0 1 0,-1 0 0,1 0 0,-1 1 0,0 0 0,0 0 0,0 1 0,0 0 0,-1 0 0,0 0 0,1 1 0,-1 0 0,6 8 0,-7-8 0,-1 0 0,-1 0 0,1 0 0,-1 1 0,0 0 0,0-1 0,-1 1 0,0 0 0,0 0 0,0 1 0,-1-1 0,1 0 0,-1 1 0,-1-1 0,0 0 0,0 1 0,0-1 0,-2 13 0,0-7 0,-1 0 0,0 0 0,-1 0 0,0-1 0,-1 1 0,0-1 0,-1 0 0,0 0 0,-9 11 0,4-9 0,-1 0 0,0 0 0,0-2 0,-1 1 0,-1-2 0,-15 10 0,18-13 0,0-1 0,0 0 0,0-1 0,-1 0 0,0-1 0,0 0 0,0-1 0,0 0 0,0-1 0,-1 0 0,1-1 0,-1-1 0,-16-1 0,-93 1 0,-81-3 0,147-3 0,-109-27 0,116 20 0,0 3 0,-1 2 0,-54-2 0,50 9 0,-143 5 0,196-5 0,0 1 0,0 0 0,0 0 0,0 0 0,0 0 0,0 0 0,0 0 0,0 0 0,0 1 0,0-1 0,0 0 0,0 1 0,0-1 0,0 0 0,0 1 0,0-1 0,0 1 0,1 0 0,-1-1 0,0 1 0,0 0 0,0-1 0,1 1 0,-1 0 0,0 0 0,0 1 0,1-1 0,0 0 0,1 1 0,-1-1 0,1 0 0,-1 0 0,1 0 0,0 0 0,-1 0 0,1 0 0,0 0 0,0 0 0,0 0 0,-1 0 0,1 0 0,0 0 0,0-1 0,3 2 0,8 7 0,1-2 0,21 10 0,18 3 0,1-2 0,1-2 0,1-2 0,0-3 0,79 5 0,359 10 0,-339-25 0,123-4 0,-248-1 0,1-1 0,48-15 0,11-2 0,114-29 0,-135 32 0,92-15 0,8-3 0,-137 30 0,49-5 0,-53 9 0,1-1 0,44-13 0,-12 0 0,1 3 0,80-9 0,-103 15 0,0-1 0,-1-3 0,67-29 0,-61 24 0,-21 8 0,1 0 0,-1 2 0,2 1 0,-1 1 0,35-3 0,-46 7 0,0 1 0,0 1 0,1 0 0,-1 0 0,0 1 0,0 1 0,-1 0 0,1 0 0,0 2 0,-1-1 0,0 1 0,17 11 0,6 8 0,60 56 0,-76-63 0,-15-14 0,0 1 0,1-1 0,-2 1 0,1 0 0,0 0 0,-1 0 0,1 0 0,-1 1 0,-1-1 0,1 1 0,0-1 0,-1 1 0,0 0 0,0 0 0,-1-1 0,1 1 0,-1 0 0,0 0 0,0 0 0,-1-1 0,1 1 0,-1 0 0,0 0 0,0-1 0,-1 1 0,-3 7 0,2-4 0,0-1 0,-1 0 0,0 0 0,0-1 0,0 1 0,-1-1 0,0 0 0,-1 0 0,1-1 0,-1 0 0,0 1 0,0-2 0,-1 1 0,1-1 0,-1 0 0,-7 3 0,-26 11 0,-68 42 0,28-14 0,64-38 0,-21 13 0,-58 21 0,82-37 0,-1-1 0,1-1 0,-1 0 0,0-1 0,0 0 0,1-1 0,-1-1 0,-20-1 0,33 1 0,0 0 0,0 0 0,0 0 0,0 0 0,0 0 0,0 0 0,0 0 0,1 0 0,-1 0 0,0 0 0,0-1 0,0 1 0,0 0 0,0-1 0,1 1 0,-1-1 0,0 1 0,0-1 0,1 1 0,-1-1 0,0 1 0,0-1 0,1 0 0,-1 0 0,1 0 0,1 0 0,-1 0 0,1 1 0,-1-1 0,1 0 0,0 0 0,-1 1 0,1-1 0,0 0 0,0 1 0,-1-1 0,1 1 0,0-1 0,0 1 0,0-1 0,0 1 0,1-1 0,47-16 0,-13 9 0,68-8 0,-23 6 0,285-46 0,-284 48 0,-54 7 0,-1-1 0,0-2 0,45-11 0,-41 7 0,0 2 0,1 0 0,40 0 0,-30 3 0,-36 2 0,1 0 0,-1 0 0,0-1 0,0 0 0,0 0 0,0 0 0,-1-1 0,1 1 0,-1-1 0,1-1 0,-1 1 0,0-1 0,0 0 0,-1 0 0,1 0 0,-1-1 0,0 0 0,0 0 0,0 0 0,-1 0 0,1 0 0,-1-1 0,-1 1 0,1-1 0,-1 0 0,0 0 0,0 0 0,0-7 0,1 3 0,-2 0 0,1-1 0,-1 0 0,-1 1 0,0-1 0,-1 0 0,0 1 0,0-1 0,-1 1 0,-1-1 0,1 1 0,-2 0 0,1 0 0,-2 0 0,-9-17 0,9 21 0,0 1 0,0-1 0,-1 1 0,1 0 0,-1 0 0,0 1 0,-1 0 0,1 0 0,-1 0 0,0 1 0,-11-4 0,-2-1 0,-1 2 0,-39-7 0,-7 6 0,36 4 0,-34-7 0,21 4 0,-1 1 0,0 2 0,-76 5 0,30 1 0,-1125-3 0,1183-2 0,-57-10 0,55 6 0,-42-1 0,8 2 0,-89-17 0,109 13 0,-19 0-455,-1 3 0,-71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38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AI-Powered Driving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Learn to drive the smart way with Drivemate, an innovative AI-powered driving assistant. Developed for Techinertia 3.0 on 21-04-2025, Drivemate offers a structured, accessible, and safe approach to learning how to drive.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810718-E5B6-03D2-4C9A-DC4D25396176}"/>
                  </a:ext>
                </a:extLst>
              </p14:cNvPr>
              <p14:cNvContentPartPr/>
              <p14:nvPr/>
            </p14:nvContentPartPr>
            <p14:xfrm>
              <a:off x="12912157" y="7756675"/>
              <a:ext cx="1615320" cy="38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810718-E5B6-03D2-4C9A-DC4D253961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9517" y="7694035"/>
                <a:ext cx="1740960" cy="50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9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82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Drivemate is paving the way for a new era of efficient, safe, and accessible driver education.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044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878860" y="38469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8044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Revolutionary 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6491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Addresses key challenges in driver education.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8044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0" name="Text 7"/>
          <p:cNvSpPr/>
          <p:nvPr/>
        </p:nvSpPr>
        <p:spPr>
          <a:xfrm>
            <a:off x="4770537" y="38469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80440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Technology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46491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AI for personalized, real-time feedback.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69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878860" y="58994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56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Ready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4734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platform for continuous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Problem: Challenges in Driver Education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166467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Structured Training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Millions struggle with learning driving confidently due to unstructured training methods.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16646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Limited Accessibility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61438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availability of instructors and vehicles makes it difficult for many to access training.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94479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Safety Risks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drivers face increased safety risks without real-time feedback and guidance.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85292FB-C21D-6209-D876-889B212EFD39}"/>
                  </a:ext>
                </a:extLst>
              </p14:cNvPr>
              <p14:cNvContentPartPr/>
              <p14:nvPr/>
            </p14:nvContentPartPr>
            <p14:xfrm>
              <a:off x="12893797" y="7813915"/>
              <a:ext cx="1625400" cy="340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85292FB-C21D-6209-D876-889B212EFD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1157" y="7750915"/>
                <a:ext cx="1751040" cy="46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An AI-Powered Solution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Assistant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Guides beginners through level-based learning with AI.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Feedback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Uses face and road detection for real-time feedback.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3083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Flexible Learning Paths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Supports self-learning and instructor-assisted paths.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53308"/>
            <a:ext cx="614374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Key Features</a:t>
            </a:r>
            <a:endParaRPr lang="en-US" sz="4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49862"/>
            <a:ext cx="1077397" cy="1292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94322" y="1965246"/>
            <a:ext cx="27342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Level-Based Learning</a:t>
            </a:r>
            <a:endParaRPr lang="en-US" sz="2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042761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258145"/>
            <a:ext cx="29534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Dual Camera Detection</a:t>
            </a:r>
            <a:endParaRPr lang="en-US" sz="2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335661"/>
            <a:ext cx="1077397" cy="12929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94322" y="455104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 Guidance</a:t>
            </a:r>
            <a:endParaRPr lang="en-US" sz="2100" dirty="0"/>
          </a:p>
        </p:txBody>
      </p:sp>
      <p:sp>
        <p:nvSpPr>
          <p:cNvPr id="11" name="Text 5"/>
          <p:cNvSpPr/>
          <p:nvPr/>
        </p:nvSpPr>
        <p:spPr>
          <a:xfrm>
            <a:off x="793790" y="5870972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Eye Movement &amp; Face Direction Tracking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93790" y="629114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Gyroscope for Steering Alignment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93790" y="6711315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Vehicle &amp; Instructor Booking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93790" y="713148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Simulated License Registration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8015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/ HTML5 + JS (webcam, mic access)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AI/ML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MediaPipe / OpenCV for face &amp; eye detection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Firebase / Node.js (mock DB)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Mobile Plan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Native or Flutter (optional)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557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948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Interface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86750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94886"/>
            <a:ext cx="3031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AI Detection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25600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347454"/>
            <a:ext cx="3611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Progress Tracking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48187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5170289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Government Integration (Mock)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50933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system enables seamless interaction between the user, AI, and backend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1322"/>
            <a:ext cx="58489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Live Demo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50262"/>
            <a:ext cx="3664863" cy="1162288"/>
          </a:xfrm>
          <a:prstGeom prst="roundRect">
            <a:avLst>
              <a:gd name="adj" fmla="val 17564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77076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Webcam Face Detection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0171867" y="3050262"/>
            <a:ext cx="3664863" cy="1162288"/>
          </a:xfrm>
          <a:prstGeom prst="roundRect">
            <a:avLst>
              <a:gd name="adj" fmla="val 17564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10398681" y="3277076"/>
            <a:ext cx="2997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with Levels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439364"/>
            <a:ext cx="7556421" cy="80795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4666178"/>
            <a:ext cx="3281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Voice Instruction Trigger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55024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Observe Drivemate in action, showcasing real-time AI feedback and progress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8715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Impact &amp; Uniqueness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26636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3288506"/>
            <a:ext cx="2541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Scalable Education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3080861" y="385441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666"/>
            <a:ext cx="318968" cy="3986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4209812"/>
            <a:ext cx="1612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Safe Driving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254704" y="4775716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B4CCE3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25267"/>
            </a:avLst>
          </a:prstGeom>
          <a:solidFill>
            <a:srgbClr val="CEE6FD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108972"/>
            <a:ext cx="318968" cy="3986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42014" y="5131118"/>
            <a:ext cx="1692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Drivemate makes driving education scalable, smart, and accessible. It encourages safe and responsible driving habits.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1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4422"/>
            <a:ext cx="596777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Drivemate: Future Roadmap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303770" y="3833574"/>
            <a:ext cx="22860" cy="3175397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</p:sp>
      <p:sp>
        <p:nvSpPr>
          <p:cNvPr id="5" name="Shape 2"/>
          <p:cNvSpPr/>
          <p:nvPr/>
        </p:nvSpPr>
        <p:spPr>
          <a:xfrm>
            <a:off x="6589574" y="4230291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</p:sp>
      <p:sp>
        <p:nvSpPr>
          <p:cNvPr id="6" name="Shape 3"/>
          <p:cNvSpPr/>
          <p:nvPr/>
        </p:nvSpPr>
        <p:spPr>
          <a:xfrm>
            <a:off x="7111067" y="4037648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052" y="4071640"/>
            <a:ext cx="272177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9684" y="401502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Mobile App Release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96473" y="5137547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</p:sp>
      <p:sp>
        <p:nvSpPr>
          <p:cNvPr id="10" name="Shape 6"/>
          <p:cNvSpPr/>
          <p:nvPr/>
        </p:nvSpPr>
        <p:spPr>
          <a:xfrm>
            <a:off x="7111067" y="4944904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052" y="4978896"/>
            <a:ext cx="272177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22456" y="4922282"/>
            <a:ext cx="297632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Real-World Data Integration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589574" y="5954078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</p:sp>
      <p:sp>
        <p:nvSpPr>
          <p:cNvPr id="14" name="Shape 9"/>
          <p:cNvSpPr/>
          <p:nvPr/>
        </p:nvSpPr>
        <p:spPr>
          <a:xfrm>
            <a:off x="7111067" y="5761434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052" y="5795427"/>
            <a:ext cx="272177" cy="340162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70258" y="5738813"/>
            <a:ext cx="243768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Govt API Collaboration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721304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AI models for fatigue detection and AR/VR training simulation are planned.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387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Guneet Rathi</cp:lastModifiedBy>
  <cp:revision>2</cp:revision>
  <dcterms:created xsi:type="dcterms:W3CDTF">2025-04-18T06:35:55Z</dcterms:created>
  <dcterms:modified xsi:type="dcterms:W3CDTF">2025-09-16T06:32:10Z</dcterms:modified>
</cp:coreProperties>
</file>